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36"/>
  </p:handoutMasterIdLst>
  <p:sldIdLst>
    <p:sldId id="256" r:id="rId5"/>
    <p:sldId id="257" r:id="rId6"/>
    <p:sldId id="259" r:id="rId7"/>
    <p:sldId id="260" r:id="rId8"/>
    <p:sldId id="261" r:id="rId9"/>
    <p:sldId id="263" r:id="rId10"/>
    <p:sldId id="264" r:id="rId11"/>
    <p:sldId id="265" r:id="rId12"/>
    <p:sldId id="262" r:id="rId13"/>
    <p:sldId id="266" r:id="rId14"/>
    <p:sldId id="285" r:id="rId15"/>
    <p:sldId id="286" r:id="rId16"/>
    <p:sldId id="258" r:id="rId17"/>
    <p:sldId id="267" r:id="rId18"/>
    <p:sldId id="270" r:id="rId19"/>
    <p:sldId id="271" r:id="rId20"/>
    <p:sldId id="272" r:id="rId21"/>
    <p:sldId id="279" r:id="rId22"/>
    <p:sldId id="269" r:id="rId23"/>
    <p:sldId id="273" r:id="rId24"/>
    <p:sldId id="274" r:id="rId25"/>
    <p:sldId id="275" r:id="rId26"/>
    <p:sldId id="276" r:id="rId27"/>
    <p:sldId id="277" r:id="rId28"/>
    <p:sldId id="278" r:id="rId29"/>
    <p:sldId id="268" r:id="rId30"/>
    <p:sldId id="281" r:id="rId31"/>
    <p:sldId id="280" r:id="rId32"/>
    <p:sldId id="282" r:id="rId33"/>
    <p:sldId id="283" r:id="rId34"/>
    <p:sldId id="284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D07028-E3C2-40B6-B614-ECA001467514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254162A-0371-4F74-9B09-18E08F829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09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65DF-C2D8-4E0B-B670-39EB436BDC2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6B3E-0DD5-4AE3-95A1-F883A88FD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6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65DF-C2D8-4E0B-B670-39EB436BDC2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6B3E-0DD5-4AE3-95A1-F883A88FD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53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65DF-C2D8-4E0B-B670-39EB436BDC2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6B3E-0DD5-4AE3-95A1-F883A88FD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65DF-C2D8-4E0B-B670-39EB436BDC2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6B3E-0DD5-4AE3-95A1-F883A88FD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5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65DF-C2D8-4E0B-B670-39EB436BDC2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6B3E-0DD5-4AE3-95A1-F883A88FD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65DF-C2D8-4E0B-B670-39EB436BDC2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6B3E-0DD5-4AE3-95A1-F883A88FD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1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65DF-C2D8-4E0B-B670-39EB436BDC2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6B3E-0DD5-4AE3-95A1-F883A88FD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7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65DF-C2D8-4E0B-B670-39EB436BDC2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6B3E-0DD5-4AE3-95A1-F883A88FD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6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65DF-C2D8-4E0B-B670-39EB436BDC2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6B3E-0DD5-4AE3-95A1-F883A88FD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5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65DF-C2D8-4E0B-B670-39EB436BDC2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6B3E-0DD5-4AE3-95A1-F883A88FD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7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65DF-C2D8-4E0B-B670-39EB436BDC2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6B3E-0DD5-4AE3-95A1-F883A88FD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44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565DF-C2D8-4E0B-B670-39EB436BDC2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36B3E-0DD5-4AE3-95A1-F883A88FD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8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phslibrary.org/what-to-read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rarything.com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322" y="1693285"/>
            <a:ext cx="5867686" cy="208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99322" y="4334225"/>
            <a:ext cx="6035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hlinkClick r:id="rId3"/>
              </a:rPr>
              <a:t>www.rphslibrary.org/what-to-read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89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9077" y="669198"/>
            <a:ext cx="19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Listopia</a:t>
            </a:r>
            <a:endParaRPr lang="en-US" sz="4000" dirty="0"/>
          </a:p>
        </p:txBody>
      </p:sp>
      <p:grpSp>
        <p:nvGrpSpPr>
          <p:cNvPr id="5" name="Group 4"/>
          <p:cNvGrpSpPr/>
          <p:nvPr/>
        </p:nvGrpSpPr>
        <p:grpSpPr>
          <a:xfrm>
            <a:off x="3125584" y="318216"/>
            <a:ext cx="7288951" cy="6130709"/>
            <a:chOff x="3144057" y="364398"/>
            <a:chExt cx="7288951" cy="61307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0736" t="18973" r="41613" b="9773"/>
            <a:stretch/>
          </p:blipFill>
          <p:spPr>
            <a:xfrm>
              <a:off x="3144057" y="364398"/>
              <a:ext cx="7288951" cy="6130709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8626764" y="1939637"/>
              <a:ext cx="868218" cy="591127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166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6940" y="818147"/>
            <a:ext cx="10507663" cy="5399773"/>
            <a:chOff x="926940" y="818147"/>
            <a:chExt cx="10507663" cy="53997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3631" t="13289" r="3114" b="6693"/>
            <a:stretch/>
          </p:blipFill>
          <p:spPr>
            <a:xfrm>
              <a:off x="926940" y="922860"/>
              <a:ext cx="10507663" cy="507154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276699" y="818147"/>
              <a:ext cx="3580598" cy="2156059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7526956" y="2608446"/>
              <a:ext cx="1183907" cy="317634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78543" y="4466122"/>
              <a:ext cx="5611529" cy="1751798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098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763" t="26553" r="16907" b="5658"/>
          <a:stretch/>
        </p:blipFill>
        <p:spPr>
          <a:xfrm>
            <a:off x="1280159" y="760395"/>
            <a:ext cx="9658745" cy="53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2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610" y="1500764"/>
            <a:ext cx="5019793" cy="146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8313" y="3669207"/>
            <a:ext cx="588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hlinkClick r:id="rId3"/>
              </a:rPr>
              <a:t>www.librarything.com</a:t>
            </a:r>
            <a:r>
              <a:rPr lang="en-US" sz="4800" dirty="0" smtClean="0"/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4085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6" t="14180" r="1884" b="7788"/>
          <a:stretch/>
        </p:blipFill>
        <p:spPr>
          <a:xfrm>
            <a:off x="626676" y="1322745"/>
            <a:ext cx="11152994" cy="5014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8836" y="554182"/>
            <a:ext cx="7222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Search for a book you enjoy for similar titles</a:t>
            </a:r>
            <a:endParaRPr lang="en-US" sz="28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296727" y="858982"/>
            <a:ext cx="2262909" cy="67425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4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9" t="14342" r="8931" b="6132"/>
          <a:stretch/>
        </p:blipFill>
        <p:spPr>
          <a:xfrm>
            <a:off x="375094" y="432844"/>
            <a:ext cx="11354016" cy="558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3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9" t="14185" r="19693" b="6017"/>
          <a:stretch/>
        </p:blipFill>
        <p:spPr>
          <a:xfrm>
            <a:off x="628073" y="304798"/>
            <a:ext cx="10363199" cy="645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7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395" t="14343" r="18056" b="7123"/>
          <a:stretch/>
        </p:blipFill>
        <p:spPr>
          <a:xfrm>
            <a:off x="100141" y="258908"/>
            <a:ext cx="11671807" cy="626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9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6" t="14342" r="2105" b="6289"/>
          <a:stretch/>
        </p:blipFill>
        <p:spPr>
          <a:xfrm>
            <a:off x="481262" y="702645"/>
            <a:ext cx="11128951" cy="50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647" y="2061874"/>
            <a:ext cx="4299812" cy="214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4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66" y="2006742"/>
            <a:ext cx="6022972" cy="129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7147" y="3555998"/>
            <a:ext cx="46079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hlinkClick r:id="rId3"/>
              </a:rPr>
              <a:t>www.goodreads.com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7169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395" t="15816" r="1040" b="6289"/>
          <a:stretch/>
        </p:blipFill>
        <p:spPr>
          <a:xfrm>
            <a:off x="490889" y="606390"/>
            <a:ext cx="11611396" cy="51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512" t="14553" r="1039" b="14079"/>
          <a:stretch/>
        </p:blipFill>
        <p:spPr>
          <a:xfrm>
            <a:off x="336883" y="702645"/>
            <a:ext cx="11710450" cy="47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8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4" t="15198" r="3054" b="9221"/>
          <a:stretch/>
        </p:blipFill>
        <p:spPr>
          <a:xfrm>
            <a:off x="101600" y="701962"/>
            <a:ext cx="11711710" cy="513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7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90" t="15253" r="2099" b="6204"/>
          <a:stretch/>
        </p:blipFill>
        <p:spPr>
          <a:xfrm>
            <a:off x="548640" y="587140"/>
            <a:ext cx="11213432" cy="510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6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8" t="13289" r="82594" b="53536"/>
          <a:stretch/>
        </p:blipFill>
        <p:spPr>
          <a:xfrm>
            <a:off x="1626669" y="1078028"/>
            <a:ext cx="3619100" cy="3924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1" t="49714" r="82158" b="6921"/>
          <a:stretch/>
        </p:blipFill>
        <p:spPr>
          <a:xfrm>
            <a:off x="6266046" y="1078028"/>
            <a:ext cx="3532471" cy="496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7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89" t="13289" r="6283" b="7679"/>
          <a:stretch/>
        </p:blipFill>
        <p:spPr>
          <a:xfrm>
            <a:off x="385012" y="596766"/>
            <a:ext cx="11488864" cy="54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5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Amaz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6" y="562552"/>
            <a:ext cx="11430000" cy="597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822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26" t="14132" r="3129" b="6454"/>
          <a:stretch/>
        </p:blipFill>
        <p:spPr>
          <a:xfrm>
            <a:off x="529388" y="1145407"/>
            <a:ext cx="10780295" cy="50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6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26" t="15184" r="22103" b="6371"/>
          <a:stretch/>
        </p:blipFill>
        <p:spPr>
          <a:xfrm>
            <a:off x="806966" y="486415"/>
            <a:ext cx="10351955" cy="594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59" t="14342" r="3460" b="8352"/>
          <a:stretch/>
        </p:blipFill>
        <p:spPr>
          <a:xfrm>
            <a:off x="421666" y="589861"/>
            <a:ext cx="11361153" cy="510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8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9" t="14764" r="2406" b="7463"/>
          <a:stretch/>
        </p:blipFill>
        <p:spPr>
          <a:xfrm>
            <a:off x="943566" y="324732"/>
            <a:ext cx="10491537" cy="4706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0492" y="5129741"/>
            <a:ext cx="4638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Scroll down to search</a:t>
            </a:r>
            <a:endParaRPr lang="en-US" sz="3600" dirty="0"/>
          </a:p>
        </p:txBody>
      </p:sp>
      <p:sp>
        <p:nvSpPr>
          <p:cNvPr id="4" name="Down Arrow 3"/>
          <p:cNvSpPr/>
          <p:nvPr/>
        </p:nvSpPr>
        <p:spPr>
          <a:xfrm>
            <a:off x="4414981" y="5874327"/>
            <a:ext cx="535709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5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6" t="15184" r="1395" b="9658"/>
          <a:stretch/>
        </p:blipFill>
        <p:spPr>
          <a:xfrm>
            <a:off x="201864" y="938998"/>
            <a:ext cx="11860827" cy="510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2" t="14553" r="1750" b="5868"/>
          <a:stretch/>
        </p:blipFill>
        <p:spPr>
          <a:xfrm>
            <a:off x="404262" y="712270"/>
            <a:ext cx="11638164" cy="533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1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35" t="22382" r="11191" b="8440"/>
          <a:stretch/>
        </p:blipFill>
        <p:spPr>
          <a:xfrm>
            <a:off x="-684562" y="1224836"/>
            <a:ext cx="12760371" cy="5702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891" y="433137"/>
            <a:ext cx="10481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Search by genre,  book title, or author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8721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033" t="26678" r="41065" b="7975"/>
          <a:stretch/>
        </p:blipFill>
        <p:spPr>
          <a:xfrm>
            <a:off x="2813007" y="208061"/>
            <a:ext cx="6765103" cy="656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1423" y="635753"/>
            <a:ext cx="11497232" cy="5414065"/>
            <a:chOff x="251423" y="635753"/>
            <a:chExt cx="11497232" cy="54140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382" t="20939" r="13248" b="6562"/>
            <a:stretch/>
          </p:blipFill>
          <p:spPr>
            <a:xfrm>
              <a:off x="251423" y="635753"/>
              <a:ext cx="11333581" cy="541406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303491" y="1791855"/>
              <a:ext cx="3445164" cy="218901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0160000" y="3602182"/>
              <a:ext cx="1514764" cy="378691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22036" y="4673600"/>
            <a:ext cx="2281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Scroll down for goodreads                 member reviews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1884218" y="5689600"/>
            <a:ext cx="138546" cy="849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0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395" t="19185" r="15644" b="6125"/>
          <a:stretch/>
        </p:blipFill>
        <p:spPr>
          <a:xfrm>
            <a:off x="941231" y="467943"/>
            <a:ext cx="10373313" cy="6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0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434" t="26973" r="37277" b="6711"/>
          <a:stretch/>
        </p:blipFill>
        <p:spPr>
          <a:xfrm>
            <a:off x="1867299" y="712267"/>
            <a:ext cx="7392204" cy="5174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872" y="712267"/>
            <a:ext cx="1607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Lists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55599" y="3447321"/>
            <a:ext cx="1745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Reviews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165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132" t="18131" r="15250" b="7343"/>
          <a:stretch/>
        </p:blipFill>
        <p:spPr>
          <a:xfrm>
            <a:off x="915815" y="689228"/>
            <a:ext cx="9436204" cy="58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 xmlns="f09af0e2-2137-47f5-8605-f82d58b31d90" xsi:nil="true"/>
    <Invited_Students xmlns="f09af0e2-2137-47f5-8605-f82d58b31d90" xsi:nil="true"/>
    <FolderType xmlns="f09af0e2-2137-47f5-8605-f82d58b31d90" xsi:nil="true"/>
    <Owner xmlns="f09af0e2-2137-47f5-8605-f82d58b31d90">
      <UserInfo>
        <DisplayName/>
        <AccountId xsi:nil="true"/>
        <AccountType/>
      </UserInfo>
    </Owner>
    <Teachers xmlns="f09af0e2-2137-47f5-8605-f82d58b31d90">
      <UserInfo>
        <DisplayName/>
        <AccountId xsi:nil="true"/>
        <AccountType/>
      </UserInfo>
    </Teachers>
    <Students xmlns="f09af0e2-2137-47f5-8605-f82d58b31d90">
      <UserInfo>
        <DisplayName/>
        <AccountId xsi:nil="true"/>
        <AccountType/>
      </UserInfo>
    </Students>
    <Student_Groups xmlns="f09af0e2-2137-47f5-8605-f82d58b31d90">
      <UserInfo>
        <DisplayName/>
        <AccountId xsi:nil="true"/>
        <AccountType/>
      </UserInfo>
    </Student_Groups>
    <NotebookType xmlns="f09af0e2-2137-47f5-8605-f82d58b31d90" xsi:nil="true"/>
    <CultureName xmlns="f09af0e2-2137-47f5-8605-f82d58b31d90" xsi:nil="true"/>
    <Templates xmlns="f09af0e2-2137-47f5-8605-f82d58b31d90" xsi:nil="true"/>
    <Has_Teacher_Only_SectionGroup xmlns="f09af0e2-2137-47f5-8605-f82d58b31d90" xsi:nil="true"/>
    <DefaultSectionNames xmlns="f09af0e2-2137-47f5-8605-f82d58b31d90" xsi:nil="true"/>
    <Is_Collaboration_Space_Locked xmlns="f09af0e2-2137-47f5-8605-f82d58b31d90" xsi:nil="true"/>
    <AppVersion xmlns="f09af0e2-2137-47f5-8605-f82d58b31d90" xsi:nil="true"/>
    <Invited_Teachers xmlns="f09af0e2-2137-47f5-8605-f82d58b31d9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703BB4012AE459A25CDB020B091CF" ma:contentTypeVersion="28" ma:contentTypeDescription="Create a new document." ma:contentTypeScope="" ma:versionID="252a223ca8a63441a79e736a45b01225">
  <xsd:schema xmlns:xsd="http://www.w3.org/2001/XMLSchema" xmlns:xs="http://www.w3.org/2001/XMLSchema" xmlns:p="http://schemas.microsoft.com/office/2006/metadata/properties" xmlns:ns3="f09af0e2-2137-47f5-8605-f82d58b31d90" xmlns:ns4="6aeee008-2ce8-40b6-bdf7-4f3e0d0a5e52" targetNamespace="http://schemas.microsoft.com/office/2006/metadata/properties" ma:root="true" ma:fieldsID="1b4f8f9403942a4ab84c0489ac97b4cd" ns3:_="" ns4:_="">
    <xsd:import namespace="f09af0e2-2137-47f5-8605-f82d58b31d90"/>
    <xsd:import namespace="6aeee008-2ce8-40b6-bdf7-4f3e0d0a5e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af0e2-2137-47f5-8605-f82d58b31d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5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6" nillable="true" ma:displayName="Culture Name" ma:internalName="CultureName">
      <xsd:simpleType>
        <xsd:restriction base="dms:Text"/>
      </xsd:simpleType>
    </xsd:element>
    <xsd:element name="AppVersion" ma:index="17" nillable="true" ma:displayName="App Version" ma:internalName="AppVersion">
      <xsd:simpleType>
        <xsd:restriction base="dms:Text"/>
      </xsd:simpleType>
    </xsd:element>
    <xsd:element name="Teachers" ma:index="18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9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0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1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2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3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4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5" nillable="true" ma:displayName="Is Collaboration Space Locked" ma:internalName="Is_Collaboration_Space_Locked">
      <xsd:simpleType>
        <xsd:restriction base="dms:Boolean"/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0" nillable="true" ma:displayName="MediaServiceLocation" ma:internalName="MediaServiceLocation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eee008-2ce8-40b6-bdf7-4f3e0d0a5e52" elementFormDefault="qualified">
    <xsd:import namespace="http://schemas.microsoft.com/office/2006/documentManagement/types"/>
    <xsd:import namespace="http://schemas.microsoft.com/office/infopath/2007/PartnerControls"/>
    <xsd:element name="SharedWithUsers" ma:index="26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8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601B09-785D-4ECF-9CD0-439E5722DAAE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6aeee008-2ce8-40b6-bdf7-4f3e0d0a5e52"/>
    <ds:schemaRef ds:uri="http://www.w3.org/XML/1998/namespace"/>
    <ds:schemaRef ds:uri="f09af0e2-2137-47f5-8605-f82d58b31d90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1B51087-B926-4943-837C-CE01C2EFD2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9af0e2-2137-47f5-8605-f82d58b31d90"/>
    <ds:schemaRef ds:uri="6aeee008-2ce8-40b6-bdf7-4f3e0d0a5e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595331-9D61-4DF7-82A2-149BF65708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34</Words>
  <Application>Microsoft Office PowerPoint</Application>
  <PresentationFormat>Widescreen</PresentationFormat>
  <Paragraphs>10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Lemke</dc:creator>
  <cp:lastModifiedBy>Jennifer Lemke</cp:lastModifiedBy>
  <cp:revision>20</cp:revision>
  <cp:lastPrinted>2019-10-01T12:09:48Z</cp:lastPrinted>
  <dcterms:created xsi:type="dcterms:W3CDTF">2019-09-30T14:55:56Z</dcterms:created>
  <dcterms:modified xsi:type="dcterms:W3CDTF">2019-10-01T13:00:56Z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0x0101006D5703BB4012AE459A25CDB020B091CF</vt:lpwstr>
  </property>
</Properties>
</file>